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181898-3A01-42B1-87A5-673CEDDC2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26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6BEADE1-2377-491F-8DD6-44DFA5964D33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4348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27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7963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3895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291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179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28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328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395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024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47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705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28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590550"/>
            <a:ext cx="9144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主，當我們被提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上升，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心要充滿喜樂得勝，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並要何等驚愕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看見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面，聽見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聲，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因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完全的愛歡騰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的榮耀同得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H525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主</a:t>
            </a:r>
            <a:r>
              <a:rPr lang="en-US" altLang="en-US" sz="2800" dirty="0" err="1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當我們被提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上</a:t>
            </a:r>
            <a: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20</TotalTime>
  <Words>34</Words>
  <Application>Microsoft Office PowerPoint</Application>
  <PresentationFormat>On-screen Show (16:9)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H525  主，當我們被提上升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H525 主,當我們被提升</dc:title>
  <dc:subject>Hymnary 聖徒詩歌</dc:subject>
  <dc:creator>LIU</dc:creator>
  <cp:lastModifiedBy>Timothy Liang</cp:lastModifiedBy>
  <cp:revision>14</cp:revision>
  <dcterms:created xsi:type="dcterms:W3CDTF">2001-11-15T18:44:01Z</dcterms:created>
  <dcterms:modified xsi:type="dcterms:W3CDTF">2017-08-06T13:23:26Z</dcterms:modified>
</cp:coreProperties>
</file>